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74" r:id="rId4"/>
    <p:sldId id="275" r:id="rId5"/>
    <p:sldId id="261" r:id="rId6"/>
    <p:sldId id="276" r:id="rId7"/>
    <p:sldId id="277" r:id="rId8"/>
    <p:sldId id="278" r:id="rId9"/>
    <p:sldId id="279" r:id="rId10"/>
    <p:sldId id="280" r:id="rId11"/>
    <p:sldId id="281" r:id="rId12"/>
    <p:sldId id="260" r:id="rId13"/>
    <p:sldId id="282" r:id="rId14"/>
    <p:sldId id="283" r:id="rId15"/>
    <p:sldId id="284" r:id="rId16"/>
    <p:sldId id="285" r:id="rId17"/>
    <p:sldId id="27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3"/>
    <p:restoredTop sz="94376"/>
  </p:normalViewPr>
  <p:slideViewPr>
    <p:cSldViewPr snapToGrid="0" snapToObjects="1" showGuides="1">
      <p:cViewPr varScale="1">
        <p:scale>
          <a:sx n="62" d="100"/>
          <a:sy n="62" d="100"/>
        </p:scale>
        <p:origin x="547" y="58"/>
      </p:cViewPr>
      <p:guideLst>
        <p:guide orient="horz" pos="2160"/>
        <p:guide pos="3840"/>
        <p:guide pos="506"/>
        <p:guide pos="7151"/>
        <p:guide orient="horz" pos="482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AD2FC-F7F4-3543-8206-C9FEC32AF048}" type="datetimeFigureOut">
              <a:rPr kumimoji="1" lang="ko-KR" altLang="en-US" smtClean="0"/>
              <a:t>2020-08-21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7EB2F-C82E-4E4F-83F0-A5F4853ACD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661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05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2020-08-21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317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2020-08-21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2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2020-08-21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2020-08-21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360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2020-08-21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0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2020-08-21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97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2020-08-21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36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2020-08-21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7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2020-08-21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1443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2020-08-21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25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2020-08-21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99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54B19-A276-1141-9188-62D0EC529C60}" type="datetimeFigureOut">
              <a:rPr kumimoji="1" lang="ko-KR" altLang="en-US" smtClean="0"/>
              <a:t>2020-08-21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5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244334"/>
            <a:ext cx="1658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Deep learning</a:t>
            </a:r>
          </a:p>
          <a:p>
            <a:r>
              <a:rPr kumimoji="1" lang="en-US" altLang="ko-KR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Chat bot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10405188" y="5960443"/>
            <a:ext cx="1192954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en-US" altLang="ko-KR" sz="1400" dirty="0" err="1">
                <a:latin typeface="Sandoll GothicNeo1Unicode 02 Ul" charset="-127"/>
                <a:ea typeface="Sandoll GothicNeo1Unicode 02 Ul" charset="-127"/>
                <a:cs typeface="Sandoll GothicNeo1Unicode 02 Ul" charset="-127"/>
              </a:rPr>
              <a:t>SaeChan</a:t>
            </a:r>
            <a:r>
              <a:rPr kumimoji="1" lang="en-US" altLang="ko-KR" sz="1400" dirty="0">
                <a:latin typeface="Sandoll GothicNeo1Unicode 02 Ul" charset="-127"/>
                <a:ea typeface="Sandoll GothicNeo1Unicode 02 Ul" charset="-127"/>
                <a:cs typeface="Sandoll GothicNeo1Unicode 02 Ul" charset="-127"/>
              </a:rPr>
              <a:t> Oh</a:t>
            </a:r>
            <a:endParaRPr kumimoji="1" lang="ko-KR" altLang="en-US" sz="1400" dirty="0">
              <a:latin typeface="Sandoll GothicNeo1Unicode 02 Ul" charset="-127"/>
              <a:ea typeface="Sandoll GothicNeo1Unicode 02 Ul" charset="-127"/>
              <a:cs typeface="Sandoll GothicNeo1Unicode 02 Ul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1247558"/>
            <a:ext cx="35642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Noto Sans CJK KR" charset="-127"/>
                <a:ea typeface="Noto Sans CJK KR" charset="-127"/>
                <a:cs typeface="Noto Sans CJK KR" charset="-127"/>
              </a:rPr>
              <a:t>Interim </a:t>
            </a:r>
          </a:p>
          <a:p>
            <a:r>
              <a:rPr kumimoji="1" lang="en-US" altLang="ko-KR" sz="4400" b="1" dirty="0">
                <a:latin typeface="Noto Sans CJK KR" charset="-127"/>
                <a:ea typeface="Noto Sans CJK KR" charset="-127"/>
                <a:cs typeface="Noto Sans CJK KR" charset="-127"/>
              </a:rPr>
              <a:t>Presentation</a:t>
            </a:r>
            <a:endParaRPr kumimoji="1" lang="ko-KR" altLang="en-US" sz="4400" b="1" dirty="0">
              <a:latin typeface="Noto Sans CJK KR" charset="-127"/>
              <a:ea typeface="Noto Sans CJK KR" charset="-127"/>
              <a:cs typeface="Noto Sans CJK KR" charset="-127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96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76905" y="766269"/>
            <a:ext cx="206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2020.08.19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C0FBA30-3EF1-4050-8AA0-3B44D712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7" y="1830028"/>
            <a:ext cx="11910566" cy="337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07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76905" y="766269"/>
            <a:ext cx="206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2020.08.19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텍스트 상자 12">
            <a:extLst>
              <a:ext uri="{FF2B5EF4-FFF2-40B4-BE49-F238E27FC236}">
                <a16:creationId xmlns:a16="http://schemas.microsoft.com/office/drawing/2014/main" id="{24F6CE1E-457A-4E40-B0B4-906F9EA6934F}"/>
              </a:ext>
            </a:extLst>
          </p:cNvPr>
          <p:cNvSpPr txBox="1"/>
          <p:nvPr/>
        </p:nvSpPr>
        <p:spPr>
          <a:xfrm>
            <a:off x="2165236" y="2404796"/>
            <a:ext cx="2823209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상간자와 대화 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실외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</a:p>
        </p:txBody>
      </p:sp>
      <p:sp>
        <p:nvSpPr>
          <p:cNvPr id="4" name="텍스트 상자 12">
            <a:extLst>
              <a:ext uri="{FF2B5EF4-FFF2-40B4-BE49-F238E27FC236}">
                <a16:creationId xmlns:a16="http://schemas.microsoft.com/office/drawing/2014/main" id="{F6D9E7BD-DEF6-4D73-B341-09A805DB2F6D}"/>
              </a:ext>
            </a:extLst>
          </p:cNvPr>
          <p:cNvSpPr txBox="1"/>
          <p:nvPr/>
        </p:nvSpPr>
        <p:spPr>
          <a:xfrm>
            <a:off x="6561992" y="2404796"/>
            <a:ext cx="2823209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상간자와 대화 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실내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B37F215-871E-4AAD-A67F-1CB498AC03FA}"/>
              </a:ext>
            </a:extLst>
          </p:cNvPr>
          <p:cNvCxnSpPr>
            <a:cxnSpLocks/>
          </p:cNvCxnSpPr>
          <p:nvPr/>
        </p:nvCxnSpPr>
        <p:spPr>
          <a:xfrm>
            <a:off x="3576840" y="3233917"/>
            <a:ext cx="0" cy="1155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F37F9D4-076D-4858-8A40-CE1FF7D963DA}"/>
              </a:ext>
            </a:extLst>
          </p:cNvPr>
          <p:cNvCxnSpPr>
            <a:cxnSpLocks/>
          </p:cNvCxnSpPr>
          <p:nvPr/>
        </p:nvCxnSpPr>
        <p:spPr>
          <a:xfrm>
            <a:off x="7973596" y="3221560"/>
            <a:ext cx="0" cy="11553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2">
            <a:extLst>
              <a:ext uri="{FF2B5EF4-FFF2-40B4-BE49-F238E27FC236}">
                <a16:creationId xmlns:a16="http://schemas.microsoft.com/office/drawing/2014/main" id="{E77D8EF3-E795-431F-99AF-244F79121E76}"/>
              </a:ext>
            </a:extLst>
          </p:cNvPr>
          <p:cNvSpPr txBox="1"/>
          <p:nvPr/>
        </p:nvSpPr>
        <p:spPr>
          <a:xfrm>
            <a:off x="3120625" y="4761188"/>
            <a:ext cx="912429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spc="-150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2400" spc="-150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승소</a:t>
            </a:r>
            <a:r>
              <a:rPr kumimoji="1" lang="en-US" altLang="ko-KR" sz="2400" spc="-150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</a:p>
        </p:txBody>
      </p:sp>
      <p:sp>
        <p:nvSpPr>
          <p:cNvPr id="18" name="텍스트 상자 12">
            <a:extLst>
              <a:ext uri="{FF2B5EF4-FFF2-40B4-BE49-F238E27FC236}">
                <a16:creationId xmlns:a16="http://schemas.microsoft.com/office/drawing/2014/main" id="{A746E884-D55D-406E-8BF5-73D2B70B19A7}"/>
              </a:ext>
            </a:extLst>
          </p:cNvPr>
          <p:cNvSpPr txBox="1"/>
          <p:nvPr/>
        </p:nvSpPr>
        <p:spPr>
          <a:xfrm>
            <a:off x="7517381" y="4761188"/>
            <a:ext cx="912429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spc="-150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(</a:t>
            </a:r>
            <a:r>
              <a:rPr kumimoji="1" lang="ko-KR" altLang="en-US" sz="2400" spc="-150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패소</a:t>
            </a:r>
            <a:r>
              <a:rPr kumimoji="1" lang="en-US" altLang="ko-KR" sz="2400" spc="-150" dirty="0">
                <a:solidFill>
                  <a:srgbClr val="FF0000"/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84198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0A86E14-84E6-4F02-B2E8-60BDE6CC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9" y="2093433"/>
            <a:ext cx="12025661" cy="2441495"/>
          </a:xfrm>
          <a:prstGeom prst="rect">
            <a:avLst/>
          </a:prstGeom>
        </p:spPr>
      </p:pic>
      <p:sp>
        <p:nvSpPr>
          <p:cNvPr id="4" name="텍스트 상자 6">
            <a:extLst>
              <a:ext uri="{FF2B5EF4-FFF2-40B4-BE49-F238E27FC236}">
                <a16:creationId xmlns:a16="http://schemas.microsoft.com/office/drawing/2014/main" id="{C8CDAD84-6F3F-44C1-80E2-BAE39810A2AD}"/>
              </a:ext>
            </a:extLst>
          </p:cNvPr>
          <p:cNvSpPr txBox="1"/>
          <p:nvPr/>
        </p:nvSpPr>
        <p:spPr>
          <a:xfrm>
            <a:off x="476905" y="766269"/>
            <a:ext cx="206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2020.08.19</a:t>
            </a:r>
          </a:p>
        </p:txBody>
      </p:sp>
    </p:spTree>
    <p:extLst>
      <p:ext uri="{BB962C8B-B14F-4D97-AF65-F5344CB8AC3E}">
        <p14:creationId xmlns:p14="http://schemas.microsoft.com/office/powerpoint/2010/main" val="1157003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텍스트 상자 6">
            <a:extLst>
              <a:ext uri="{FF2B5EF4-FFF2-40B4-BE49-F238E27FC236}">
                <a16:creationId xmlns:a16="http://schemas.microsoft.com/office/drawing/2014/main" id="{C8CDAD84-6F3F-44C1-80E2-BAE39810A2AD}"/>
              </a:ext>
            </a:extLst>
          </p:cNvPr>
          <p:cNvSpPr txBox="1"/>
          <p:nvPr/>
        </p:nvSpPr>
        <p:spPr>
          <a:xfrm>
            <a:off x="476905" y="766269"/>
            <a:ext cx="206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2020.08.20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FE5A45-B720-4231-B47D-895AE5584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05" y="2385426"/>
            <a:ext cx="11050542" cy="8450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8ED225-BA05-424C-ACAD-513FC40AF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05" y="3838458"/>
            <a:ext cx="11050542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85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텍스트 상자 6">
            <a:extLst>
              <a:ext uri="{FF2B5EF4-FFF2-40B4-BE49-F238E27FC236}">
                <a16:creationId xmlns:a16="http://schemas.microsoft.com/office/drawing/2014/main" id="{C8CDAD84-6F3F-44C1-80E2-BAE39810A2AD}"/>
              </a:ext>
            </a:extLst>
          </p:cNvPr>
          <p:cNvSpPr txBox="1"/>
          <p:nvPr/>
        </p:nvSpPr>
        <p:spPr>
          <a:xfrm>
            <a:off x="476905" y="766269"/>
            <a:ext cx="206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2020.08.20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DA57EB-2BEE-4D45-9746-3967AC4E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04" y="1528497"/>
            <a:ext cx="11206951" cy="494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33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텍스트 상자 6">
            <a:extLst>
              <a:ext uri="{FF2B5EF4-FFF2-40B4-BE49-F238E27FC236}">
                <a16:creationId xmlns:a16="http://schemas.microsoft.com/office/drawing/2014/main" id="{C8CDAD84-6F3F-44C1-80E2-BAE39810A2AD}"/>
              </a:ext>
            </a:extLst>
          </p:cNvPr>
          <p:cNvSpPr txBox="1"/>
          <p:nvPr/>
        </p:nvSpPr>
        <p:spPr>
          <a:xfrm>
            <a:off x="476905" y="766269"/>
            <a:ext cx="206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2020.08.21</a:t>
            </a:r>
          </a:p>
        </p:txBody>
      </p:sp>
      <p:pic>
        <p:nvPicPr>
          <p:cNvPr id="3" name="my video">
            <a:hlinkClick r:id="" action="ppaction://media"/>
            <a:extLst>
              <a:ext uri="{FF2B5EF4-FFF2-40B4-BE49-F238E27FC236}">
                <a16:creationId xmlns:a16="http://schemas.microsoft.com/office/drawing/2014/main" id="{5B39223F-55D9-4B22-BE16-5DEDC2298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1803" y="1351044"/>
            <a:ext cx="9649654" cy="542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8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텍스트 상자 6">
            <a:extLst>
              <a:ext uri="{FF2B5EF4-FFF2-40B4-BE49-F238E27FC236}">
                <a16:creationId xmlns:a16="http://schemas.microsoft.com/office/drawing/2014/main" id="{C8CDAD84-6F3F-44C1-80E2-BAE39810A2AD}"/>
              </a:ext>
            </a:extLst>
          </p:cNvPr>
          <p:cNvSpPr txBox="1"/>
          <p:nvPr/>
        </p:nvSpPr>
        <p:spPr>
          <a:xfrm>
            <a:off x="476905" y="766269"/>
            <a:ext cx="206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2020.08.21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82F48F-8BDD-4205-A76A-4A3DE9964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63" y="1827943"/>
            <a:ext cx="11826474" cy="320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92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244334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감사합니다</a:t>
            </a:r>
            <a:r>
              <a:rPr kumimoji="1" lang="en-US" altLang="ko-KR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.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6"/>
            <a:ext cx="17908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Thank</a:t>
            </a:r>
          </a:p>
          <a:p>
            <a:r>
              <a:rPr kumimoji="1" lang="en-US" altLang="ko-KR" sz="4400" b="1" dirty="0">
                <a:latin typeface="Kohinoor Devanagari" charset="0"/>
                <a:ea typeface="Kohinoor Devanagari" charset="0"/>
                <a:cs typeface="Kohinoor Devanagari" charset="0"/>
              </a:rPr>
              <a:t>You</a:t>
            </a: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텍스트 상자 5"/>
          <p:cNvSpPr txBox="1"/>
          <p:nvPr/>
        </p:nvSpPr>
        <p:spPr>
          <a:xfrm>
            <a:off x="10393965" y="5960443"/>
            <a:ext cx="1204177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en-US" altLang="ko-KR" sz="1400" dirty="0" err="1">
                <a:latin typeface="Sandoll GothicNeo1Unicode 02 Ul" charset="-127"/>
                <a:ea typeface="Sandoll GothicNeo1Unicode 02 Ul" charset="-127"/>
                <a:cs typeface="Sandoll GothicNeo1Unicode 02 Ul" charset="-127"/>
              </a:rPr>
              <a:t>SaeChan</a:t>
            </a:r>
            <a:r>
              <a:rPr kumimoji="1" lang="en-US" altLang="ko-KR" sz="1400" dirty="0">
                <a:latin typeface="Sandoll GothicNeo1Unicode 02 Ul" charset="-127"/>
                <a:ea typeface="Sandoll GothicNeo1Unicode 02 Ul" charset="-127"/>
                <a:cs typeface="Sandoll GothicNeo1Unicode 02 Ul" charset="-127"/>
              </a:rPr>
              <a:t>-Oh</a:t>
            </a:r>
            <a:endParaRPr kumimoji="1" lang="ko-KR" altLang="en-US" sz="1400" dirty="0">
              <a:latin typeface="Sandoll GothicNeo1Unicode 02 Ul" charset="-127"/>
              <a:ea typeface="Sandoll GothicNeo1Unicode 02 Ul" charset="-127"/>
              <a:cs typeface="Sandoll GothicNeo1Unicode 02 Ul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606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730419"/>
            <a:ext cx="1648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Previous</a:t>
            </a:r>
            <a:endParaRPr kumimoji="1" lang="ko-KR" altLang="en-US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F85D5F2-1B9A-4220-8899-A5A99A727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220" y="1668724"/>
            <a:ext cx="7085559" cy="4427285"/>
          </a:xfrm>
          <a:prstGeom prst="rect">
            <a:avLst/>
          </a:prstGeom>
        </p:spPr>
      </p:pic>
      <p:sp>
        <p:nvSpPr>
          <p:cNvPr id="3" name="텍스트 상자 4">
            <a:extLst>
              <a:ext uri="{FF2B5EF4-FFF2-40B4-BE49-F238E27FC236}">
                <a16:creationId xmlns:a16="http://schemas.microsoft.com/office/drawing/2014/main" id="{71054DD2-8D74-41C7-9F37-D6B0B767EAD9}"/>
              </a:ext>
            </a:extLst>
          </p:cNvPr>
          <p:cNvSpPr txBox="1"/>
          <p:nvPr/>
        </p:nvSpPr>
        <p:spPr>
          <a:xfrm>
            <a:off x="4310201" y="1130528"/>
            <a:ext cx="283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oto Sans CJK KR DemiLight" charset="-127"/>
                <a:ea typeface="Noto Sans CJK KR DemiLight" charset="-127"/>
                <a:cs typeface="Noto Sans CJK KR DemiLight" charset="-127"/>
              </a:rPr>
              <a:t>법률 상담이 가능한 </a:t>
            </a:r>
            <a:r>
              <a:rPr kumimoji="1" lang="ko-KR" altLang="en-US" dirty="0" err="1">
                <a:latin typeface="Noto Sans CJK KR DemiLight" charset="-127"/>
                <a:ea typeface="Noto Sans CJK KR DemiLight" charset="-127"/>
                <a:cs typeface="Noto Sans CJK KR DemiLight" charset="-127"/>
              </a:rPr>
              <a:t>챗봇</a:t>
            </a:r>
            <a:endParaRPr kumimoji="1" lang="ko-KR" altLang="en-US" dirty="0"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1392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76905" y="766269"/>
            <a:ext cx="1377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Setting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텍스트 상자 12">
            <a:extLst>
              <a:ext uri="{FF2B5EF4-FFF2-40B4-BE49-F238E27FC236}">
                <a16:creationId xmlns:a16="http://schemas.microsoft.com/office/drawing/2014/main" id="{892E7614-F965-4810-AB8F-BCEDB56F5A5E}"/>
              </a:ext>
            </a:extLst>
          </p:cNvPr>
          <p:cNvSpPr txBox="1"/>
          <p:nvPr/>
        </p:nvSpPr>
        <p:spPr>
          <a:xfrm>
            <a:off x="4713624" y="1351044"/>
            <a:ext cx="2443469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Google </a:t>
            </a:r>
            <a:r>
              <a:rPr kumimoji="1" lang="en-US" altLang="ko-KR" sz="28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Colab</a:t>
            </a:r>
            <a:endParaRPr kumimoji="1" lang="en-US" altLang="ko-KR" sz="28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12" name="텍스트 상자 12">
            <a:extLst>
              <a:ext uri="{FF2B5EF4-FFF2-40B4-BE49-F238E27FC236}">
                <a16:creationId xmlns:a16="http://schemas.microsoft.com/office/drawing/2014/main" id="{480EA9D1-B85F-4F99-8D5F-3612EA38971C}"/>
              </a:ext>
            </a:extLst>
          </p:cNvPr>
          <p:cNvSpPr txBox="1"/>
          <p:nvPr/>
        </p:nvSpPr>
        <p:spPr>
          <a:xfrm>
            <a:off x="4603898" y="2415957"/>
            <a:ext cx="306035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OS : Ubuntu 17.10</a:t>
            </a:r>
          </a:p>
        </p:txBody>
      </p:sp>
      <p:sp>
        <p:nvSpPr>
          <p:cNvPr id="14" name="텍스트 상자 12">
            <a:extLst>
              <a:ext uri="{FF2B5EF4-FFF2-40B4-BE49-F238E27FC236}">
                <a16:creationId xmlns:a16="http://schemas.microsoft.com/office/drawing/2014/main" id="{483DE7A3-39A9-4879-B7A2-92DB7AAB02D8}"/>
              </a:ext>
            </a:extLst>
          </p:cNvPr>
          <p:cNvSpPr txBox="1"/>
          <p:nvPr/>
        </p:nvSpPr>
        <p:spPr>
          <a:xfrm>
            <a:off x="4603898" y="3134159"/>
            <a:ext cx="267676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CPU : Zenon</a:t>
            </a:r>
            <a:r>
              <a:rPr kumimoji="1" lang="ko-KR" altLang="en-US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2.3Ghz</a:t>
            </a:r>
          </a:p>
        </p:txBody>
      </p:sp>
      <p:sp>
        <p:nvSpPr>
          <p:cNvPr id="16" name="텍스트 상자 12">
            <a:extLst>
              <a:ext uri="{FF2B5EF4-FFF2-40B4-BE49-F238E27FC236}">
                <a16:creationId xmlns:a16="http://schemas.microsoft.com/office/drawing/2014/main" id="{03740E76-D717-4D75-9087-7931A3990BD0}"/>
              </a:ext>
            </a:extLst>
          </p:cNvPr>
          <p:cNvSpPr txBox="1"/>
          <p:nvPr/>
        </p:nvSpPr>
        <p:spPr>
          <a:xfrm>
            <a:off x="4603897" y="3852361"/>
            <a:ext cx="390008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RAM : DDR4 21300 13G</a:t>
            </a:r>
          </a:p>
        </p:txBody>
      </p:sp>
      <p:sp>
        <p:nvSpPr>
          <p:cNvPr id="17" name="텍스트 상자 12">
            <a:extLst>
              <a:ext uri="{FF2B5EF4-FFF2-40B4-BE49-F238E27FC236}">
                <a16:creationId xmlns:a16="http://schemas.microsoft.com/office/drawing/2014/main" id="{F75DA613-5ED3-4E95-A28A-EDDFB748F3EF}"/>
              </a:ext>
            </a:extLst>
          </p:cNvPr>
          <p:cNvSpPr txBox="1"/>
          <p:nvPr/>
        </p:nvSpPr>
        <p:spPr>
          <a:xfrm>
            <a:off x="4603898" y="4551538"/>
            <a:ext cx="3060357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GPU : K80</a:t>
            </a:r>
          </a:p>
        </p:txBody>
      </p:sp>
    </p:spTree>
    <p:extLst>
      <p:ext uri="{BB962C8B-B14F-4D97-AF65-F5344CB8AC3E}">
        <p14:creationId xmlns:p14="http://schemas.microsoft.com/office/powerpoint/2010/main" val="1534296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76905" y="766269"/>
            <a:ext cx="1292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Model</a:t>
            </a:r>
          </a:p>
        </p:txBody>
      </p:sp>
      <p:sp>
        <p:nvSpPr>
          <p:cNvPr id="18" name="텍스트 상자 12">
            <a:extLst>
              <a:ext uri="{FF2B5EF4-FFF2-40B4-BE49-F238E27FC236}">
                <a16:creationId xmlns:a16="http://schemas.microsoft.com/office/drawing/2014/main" id="{51534BC1-CF34-4CFC-B67A-7CA5ADFDBBC7}"/>
              </a:ext>
            </a:extLst>
          </p:cNvPr>
          <p:cNvSpPr txBox="1"/>
          <p:nvPr/>
        </p:nvSpPr>
        <p:spPr>
          <a:xfrm>
            <a:off x="2507553" y="1351044"/>
            <a:ext cx="1049694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GPT2</a:t>
            </a:r>
          </a:p>
        </p:txBody>
      </p:sp>
      <p:sp>
        <p:nvSpPr>
          <p:cNvPr id="19" name="텍스트 상자 12">
            <a:extLst>
              <a:ext uri="{FF2B5EF4-FFF2-40B4-BE49-F238E27FC236}">
                <a16:creationId xmlns:a16="http://schemas.microsoft.com/office/drawing/2014/main" id="{E400A462-E883-4060-9F3F-86B5D102AE16}"/>
              </a:ext>
            </a:extLst>
          </p:cNvPr>
          <p:cNvSpPr txBox="1"/>
          <p:nvPr/>
        </p:nvSpPr>
        <p:spPr>
          <a:xfrm>
            <a:off x="2231585" y="2435644"/>
            <a:ext cx="3060356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Pytorch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1.5.0</a:t>
            </a:r>
          </a:p>
        </p:txBody>
      </p:sp>
      <p:sp>
        <p:nvSpPr>
          <p:cNvPr id="20" name="텍스트 상자 12">
            <a:extLst>
              <a:ext uri="{FF2B5EF4-FFF2-40B4-BE49-F238E27FC236}">
                <a16:creationId xmlns:a16="http://schemas.microsoft.com/office/drawing/2014/main" id="{C7DB797E-808D-4500-AF9A-BE26382C5714}"/>
              </a:ext>
            </a:extLst>
          </p:cNvPr>
          <p:cNvSpPr txBox="1"/>
          <p:nvPr/>
        </p:nvSpPr>
        <p:spPr>
          <a:xfrm>
            <a:off x="2231585" y="3153846"/>
            <a:ext cx="267676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Gluonnlp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0.9.1</a:t>
            </a:r>
          </a:p>
        </p:txBody>
      </p:sp>
      <p:sp>
        <p:nvSpPr>
          <p:cNvPr id="21" name="텍스트 상자 12">
            <a:extLst>
              <a:ext uri="{FF2B5EF4-FFF2-40B4-BE49-F238E27FC236}">
                <a16:creationId xmlns:a16="http://schemas.microsoft.com/office/drawing/2014/main" id="{86BE1C55-042D-4CD6-BECF-4B3C04FF4A15}"/>
              </a:ext>
            </a:extLst>
          </p:cNvPr>
          <p:cNvSpPr txBox="1"/>
          <p:nvPr/>
        </p:nvSpPr>
        <p:spPr>
          <a:xfrm>
            <a:off x="2231584" y="3872048"/>
            <a:ext cx="2676764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Transformers 2.11.0</a:t>
            </a:r>
          </a:p>
        </p:txBody>
      </p:sp>
      <p:sp>
        <p:nvSpPr>
          <p:cNvPr id="22" name="텍스트 상자 12">
            <a:extLst>
              <a:ext uri="{FF2B5EF4-FFF2-40B4-BE49-F238E27FC236}">
                <a16:creationId xmlns:a16="http://schemas.microsoft.com/office/drawing/2014/main" id="{F46769FC-8FE7-4E7C-97CA-3E190C0D5A08}"/>
              </a:ext>
            </a:extLst>
          </p:cNvPr>
          <p:cNvSpPr txBox="1"/>
          <p:nvPr/>
        </p:nvSpPr>
        <p:spPr>
          <a:xfrm>
            <a:off x="2231585" y="4571225"/>
            <a:ext cx="3060357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spc="-15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Mxnet</a:t>
            </a:r>
            <a:r>
              <a:rPr kumimoji="1" lang="en-US" altLang="ko-KR" sz="2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 1.6.0</a:t>
            </a:r>
          </a:p>
        </p:txBody>
      </p:sp>
      <p:cxnSp>
        <p:nvCxnSpPr>
          <p:cNvPr id="15" name="직선 연결선[R] 7">
            <a:extLst>
              <a:ext uri="{FF2B5EF4-FFF2-40B4-BE49-F238E27FC236}">
                <a16:creationId xmlns:a16="http://schemas.microsoft.com/office/drawing/2014/main" id="{B5C6C531-D9DC-4B4D-9633-1AD9CA186A5C}"/>
              </a:ext>
            </a:extLst>
          </p:cNvPr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124EC41-4865-4A2B-966A-0177A64ED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280" y="998974"/>
            <a:ext cx="6136565" cy="513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6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76905" y="766269"/>
            <a:ext cx="206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2020.08.18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텍스트 상자 12">
            <a:extLst>
              <a:ext uri="{FF2B5EF4-FFF2-40B4-BE49-F238E27FC236}">
                <a16:creationId xmlns:a16="http://schemas.microsoft.com/office/drawing/2014/main" id="{610E7522-AE34-4E9F-B6CF-F4D12FC88BEE}"/>
              </a:ext>
            </a:extLst>
          </p:cNvPr>
          <p:cNvSpPr txBox="1"/>
          <p:nvPr/>
        </p:nvSpPr>
        <p:spPr>
          <a:xfrm>
            <a:off x="3379551" y="2496538"/>
            <a:ext cx="5218095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법률 상담 사례  약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24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만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6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천 종의 데이터로 학습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5" name="텍스트 상자 12">
            <a:extLst>
              <a:ext uri="{FF2B5EF4-FFF2-40B4-BE49-F238E27FC236}">
                <a16:creationId xmlns:a16="http://schemas.microsoft.com/office/drawing/2014/main" id="{1B0BB0C5-6309-4D49-B741-AEC777953C6D}"/>
              </a:ext>
            </a:extLst>
          </p:cNvPr>
          <p:cNvSpPr txBox="1"/>
          <p:nvPr/>
        </p:nvSpPr>
        <p:spPr>
          <a:xfrm>
            <a:off x="3379551" y="3060640"/>
            <a:ext cx="5432898" cy="956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가사소송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민사소송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,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형사소송 등 총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11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가지 종류의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법률 상담 사례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6" name="텍스트 상자 12">
            <a:extLst>
              <a:ext uri="{FF2B5EF4-FFF2-40B4-BE49-F238E27FC236}">
                <a16:creationId xmlns:a16="http://schemas.microsoft.com/office/drawing/2014/main" id="{4C607E2F-B2E9-4EDA-B709-BB25FF432F61}"/>
              </a:ext>
            </a:extLst>
          </p:cNvPr>
          <p:cNvSpPr txBox="1"/>
          <p:nvPr/>
        </p:nvSpPr>
        <p:spPr>
          <a:xfrm>
            <a:off x="3379551" y="4159636"/>
            <a:ext cx="2286203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총 </a:t>
            </a:r>
            <a:r>
              <a:rPr kumimoji="1" lang="en-US" altLang="ko-KR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127.7 MB </a:t>
            </a: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데이터 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  <p:sp>
        <p:nvSpPr>
          <p:cNvPr id="20" name="텍스트 상자 12">
            <a:extLst>
              <a:ext uri="{FF2B5EF4-FFF2-40B4-BE49-F238E27FC236}">
                <a16:creationId xmlns:a16="http://schemas.microsoft.com/office/drawing/2014/main" id="{C6DEC58A-0E3E-4799-9C26-1902C3D706F2}"/>
              </a:ext>
            </a:extLst>
          </p:cNvPr>
          <p:cNvSpPr txBox="1"/>
          <p:nvPr/>
        </p:nvSpPr>
        <p:spPr>
          <a:xfrm>
            <a:off x="4763408" y="692271"/>
            <a:ext cx="1938598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8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Data Info</a:t>
            </a:r>
          </a:p>
        </p:txBody>
      </p:sp>
    </p:spTree>
    <p:extLst>
      <p:ext uri="{BB962C8B-B14F-4D97-AF65-F5344CB8AC3E}">
        <p14:creationId xmlns:p14="http://schemas.microsoft.com/office/powerpoint/2010/main" val="436134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76905" y="766269"/>
            <a:ext cx="206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2020.08.18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텍스트 상자 12">
            <a:extLst>
              <a:ext uri="{FF2B5EF4-FFF2-40B4-BE49-F238E27FC236}">
                <a16:creationId xmlns:a16="http://schemas.microsoft.com/office/drawing/2014/main" id="{610E7522-AE34-4E9F-B6CF-F4D12FC88BEE}"/>
              </a:ext>
            </a:extLst>
          </p:cNvPr>
          <p:cNvSpPr txBox="1"/>
          <p:nvPr/>
        </p:nvSpPr>
        <p:spPr>
          <a:xfrm>
            <a:off x="9557362" y="998893"/>
            <a:ext cx="1662635" cy="455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Lucida Sans" panose="020B0602030504020204" pitchFamily="34" charset="0"/>
                <a:ea typeface="Noto Sans CJK KR DemiLight" charset="-127"/>
                <a:cs typeface="Noto Sans CJK KR DemiLight" charset="-127"/>
              </a:rPr>
              <a:t>5.0k Step Train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D16993-41DB-4E14-A28A-C22873C28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41" y="2133497"/>
            <a:ext cx="9107171" cy="6096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C783CF4-B780-4F4F-918C-C3B1DAE8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641" y="3284684"/>
            <a:ext cx="7192379" cy="5715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216EB46-EB81-4897-9734-FEB8980CF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641" y="4390691"/>
            <a:ext cx="11174384" cy="619211"/>
          </a:xfrm>
          <a:prstGeom prst="rect">
            <a:avLst/>
          </a:prstGeom>
        </p:spPr>
      </p:pic>
      <p:sp>
        <p:nvSpPr>
          <p:cNvPr id="19" name="텍스트 상자 12">
            <a:extLst>
              <a:ext uri="{FF2B5EF4-FFF2-40B4-BE49-F238E27FC236}">
                <a16:creationId xmlns:a16="http://schemas.microsoft.com/office/drawing/2014/main" id="{093DC880-35F0-470C-81EA-6824712F85AA}"/>
              </a:ext>
            </a:extLst>
          </p:cNvPr>
          <p:cNvSpPr txBox="1"/>
          <p:nvPr/>
        </p:nvSpPr>
        <p:spPr>
          <a:xfrm>
            <a:off x="2767955" y="5731019"/>
            <a:ext cx="665609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 CJK KR DemiLight" charset="-127"/>
                <a:ea typeface="Noto Sans CJK KR DemiLight" charset="-127"/>
                <a:cs typeface="Noto Sans CJK KR DemiLight" charset="-127"/>
              </a:rPr>
              <a:t>학습에 포함되어 있지 않은 케이스도 문장을 생성하여 대답함</a:t>
            </a:r>
            <a:endParaRPr kumimoji="1" lang="en-US" altLang="ko-KR" sz="2000" spc="-150" dirty="0">
              <a:solidFill>
                <a:schemeClr val="tx1">
                  <a:lumMod val="95000"/>
                  <a:lumOff val="5000"/>
                </a:schemeClr>
              </a:solidFill>
              <a:latin typeface="Noto Sans CJK KR DemiLight" charset="-127"/>
              <a:ea typeface="Noto Sans CJK KR DemiLight" charset="-127"/>
              <a:cs typeface="Noto Sans CJK KR Demi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553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76905" y="766269"/>
            <a:ext cx="206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2020.08.18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81E2178-0DF7-4442-9907-676E2C9C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3540"/>
            <a:ext cx="12137062" cy="320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2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76905" y="766269"/>
            <a:ext cx="206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2020.08.18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68989E1-049F-478C-AF41-B6222367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2368"/>
            <a:ext cx="11902937" cy="29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70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76905" y="766269"/>
            <a:ext cx="2069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2020.08.18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FE1212B-9381-4DF1-880D-4C69FDC67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8" y="1799593"/>
            <a:ext cx="11948983" cy="325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3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1417</TotalTime>
  <Words>117</Words>
  <Application>Microsoft Office PowerPoint</Application>
  <PresentationFormat>와이드스크린</PresentationFormat>
  <Paragraphs>47</Paragraphs>
  <Slides>17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Kohinoor Devanagari</vt:lpstr>
      <vt:lpstr>Noto Sans CJK KR</vt:lpstr>
      <vt:lpstr>Noto Sans CJK KR DemiLight</vt:lpstr>
      <vt:lpstr>Sandoll GothicNeo1Unicode 02 Ul</vt:lpstr>
      <vt:lpstr>맑은 고딕</vt:lpstr>
      <vt:lpstr>Arial</vt:lpstr>
      <vt:lpstr>Lucida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지혜</dc:creator>
  <cp:lastModifiedBy>newfull10@gmail.com</cp:lastModifiedBy>
  <cp:revision>46</cp:revision>
  <cp:lastPrinted>2017-03-27T16:07:40Z</cp:lastPrinted>
  <dcterms:created xsi:type="dcterms:W3CDTF">2017-03-27T14:08:56Z</dcterms:created>
  <dcterms:modified xsi:type="dcterms:W3CDTF">2020-08-21T09:08:52Z</dcterms:modified>
</cp:coreProperties>
</file>